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0" r:id="rId5"/>
    <p:sldId id="271" r:id="rId6"/>
    <p:sldId id="272" r:id="rId7"/>
    <p:sldId id="273" r:id="rId8"/>
    <p:sldId id="274" r:id="rId9"/>
    <p:sldId id="275" r:id="rId10"/>
    <p:sldId id="276" r:id="rId11"/>
    <p:sldId id="277" r:id="rId12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63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BF034-860C-47E2-8C28-EA51D3D1FC7D}" type="datetimeFigureOut">
              <a:rPr lang="en-US" smtClean="0"/>
              <a:t>2019-08-11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26D17-31C2-457B-B8CE-26A6C15888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6273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BF034-860C-47E2-8C28-EA51D3D1FC7D}" type="datetimeFigureOut">
              <a:rPr lang="en-US" smtClean="0"/>
              <a:t>2019-08-11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26D17-31C2-457B-B8CE-26A6C15888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2181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BF034-860C-47E2-8C28-EA51D3D1FC7D}" type="datetimeFigureOut">
              <a:rPr lang="en-US" smtClean="0"/>
              <a:t>2019-08-11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26D17-31C2-457B-B8CE-26A6C15888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5443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BF034-860C-47E2-8C28-EA51D3D1FC7D}" type="datetimeFigureOut">
              <a:rPr lang="en-US" smtClean="0"/>
              <a:t>2019-08-11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26D17-31C2-457B-B8CE-26A6C15888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4240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BF034-860C-47E2-8C28-EA51D3D1FC7D}" type="datetimeFigureOut">
              <a:rPr lang="en-US" smtClean="0"/>
              <a:t>2019-08-11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26D17-31C2-457B-B8CE-26A6C15888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6631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BF034-860C-47E2-8C28-EA51D3D1FC7D}" type="datetimeFigureOut">
              <a:rPr lang="en-US" smtClean="0"/>
              <a:t>2019-08-11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26D17-31C2-457B-B8CE-26A6C15888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4279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BF034-860C-47E2-8C28-EA51D3D1FC7D}" type="datetimeFigureOut">
              <a:rPr lang="en-US" smtClean="0"/>
              <a:t>2019-08-11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26D17-31C2-457B-B8CE-26A6C15888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1012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BF034-860C-47E2-8C28-EA51D3D1FC7D}" type="datetimeFigureOut">
              <a:rPr lang="en-US" smtClean="0"/>
              <a:t>2019-08-11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26D17-31C2-457B-B8CE-26A6C15888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5898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BF034-860C-47E2-8C28-EA51D3D1FC7D}" type="datetimeFigureOut">
              <a:rPr lang="en-US" smtClean="0"/>
              <a:t>2019-08-11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26D17-31C2-457B-B8CE-26A6C15888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6887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BF034-860C-47E2-8C28-EA51D3D1FC7D}" type="datetimeFigureOut">
              <a:rPr lang="en-US" smtClean="0"/>
              <a:t>2019-08-11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26D17-31C2-457B-B8CE-26A6C15888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3231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BF034-860C-47E2-8C28-EA51D3D1FC7D}" type="datetimeFigureOut">
              <a:rPr lang="en-US" smtClean="0"/>
              <a:t>2019-08-11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26D17-31C2-457B-B8CE-26A6C15888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498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0BF034-860C-47E2-8C28-EA51D3D1FC7D}" type="datetimeFigureOut">
              <a:rPr lang="en-US" smtClean="0"/>
              <a:t>2019-08-11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326D17-31C2-457B-B8CE-26A6C15888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526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68900" y="2781300"/>
            <a:ext cx="6807200" cy="1905000"/>
          </a:xfrm>
        </p:spPr>
        <p:txBody>
          <a:bodyPr/>
          <a:lstStyle/>
          <a:p>
            <a:r>
              <a:rPr lang="en-US" dirty="0" err="1"/>
              <a:t>Chainmaille</a:t>
            </a:r>
            <a:r>
              <a:rPr lang="en-US" dirty="0"/>
              <a:t> 102</a:t>
            </a:r>
            <a:br>
              <a:rPr lang="en-US" dirty="0"/>
            </a:br>
            <a:r>
              <a:rPr lang="en-US" dirty="0" err="1"/>
              <a:t>Chainmaille</a:t>
            </a:r>
            <a:r>
              <a:rPr lang="en-US" dirty="0"/>
              <a:t> harder!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4B16858-E50E-46F8-ABE9-B6F6D7A0C1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90601"/>
            <a:ext cx="5381506" cy="586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66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72195124-F7BD-4042-B0BA-665EC988AD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4063"/>
            <a:ext cx="9047747" cy="6833937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6183FB3-8666-4993-8E5D-27A329A9E8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04420" y="1957136"/>
            <a:ext cx="2165685" cy="1812758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Step 4: Finished!</a:t>
            </a:r>
          </a:p>
        </p:txBody>
      </p:sp>
    </p:spTree>
    <p:extLst>
      <p:ext uri="{BB962C8B-B14F-4D97-AF65-F5344CB8AC3E}">
        <p14:creationId xmlns:p14="http://schemas.microsoft.com/office/powerpoint/2010/main" val="21517706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4AA3F2-1AA1-4DE8-94B4-12B3F6121B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Feedback!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0279D8-E24C-43BD-AE2D-BE8C74F88B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I’m Billy Van Ark</a:t>
            </a:r>
          </a:p>
          <a:p>
            <a:r>
              <a:rPr lang="en-US" sz="4000"/>
              <a:t>billy@malcondenver.org</a:t>
            </a:r>
            <a:endParaRPr lang="en-US" sz="4000" dirty="0"/>
          </a:p>
          <a:p>
            <a:endParaRPr lang="en-US" sz="4000" dirty="0"/>
          </a:p>
          <a:p>
            <a:r>
              <a:rPr lang="en-US" sz="4000" dirty="0"/>
              <a:t>Please let me know what you liked, what you didn’t like, and send me pictures of your completed projects!</a:t>
            </a:r>
          </a:p>
        </p:txBody>
      </p:sp>
    </p:spTree>
    <p:extLst>
      <p:ext uri="{BB962C8B-B14F-4D97-AF65-F5344CB8AC3E}">
        <p14:creationId xmlns:p14="http://schemas.microsoft.com/office/powerpoint/2010/main" val="32886906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7847" y="3940934"/>
            <a:ext cx="3889421" cy="291706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9572" y="-2864"/>
            <a:ext cx="2957848" cy="394379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979572" cy="530609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5543" y="3940935"/>
            <a:ext cx="3826457" cy="286984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7420" y="-1"/>
            <a:ext cx="5254580" cy="3940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6051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5312" y="3810000"/>
            <a:ext cx="4064000" cy="304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4942537" cy="538879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9312" y="3810000"/>
            <a:ext cx="2095500" cy="304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0152" y="0"/>
            <a:ext cx="4481848" cy="336138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2344" y="-1"/>
            <a:ext cx="30480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6553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Today’s Goals: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5417457" cy="4415518"/>
          </a:xfrm>
        </p:spPr>
        <p:txBody>
          <a:bodyPr>
            <a:normAutofit fontScale="92500" lnSpcReduction="10000"/>
          </a:bodyPr>
          <a:lstStyle/>
          <a:p>
            <a:r>
              <a:rPr lang="en-US" sz="6600" dirty="0"/>
              <a:t>European </a:t>
            </a:r>
          </a:p>
          <a:p>
            <a:pPr marL="0" indent="0">
              <a:buNone/>
            </a:pPr>
            <a:r>
              <a:rPr lang="en-US" sz="6600" dirty="0"/>
              <a:t>4-in-1</a:t>
            </a:r>
          </a:p>
          <a:p>
            <a:pPr marL="0" indent="0">
              <a:buNone/>
            </a:pPr>
            <a:endParaRPr lang="en-US" sz="6600" dirty="0"/>
          </a:p>
          <a:p>
            <a:pPr marL="0" indent="0">
              <a:buNone/>
            </a:pPr>
            <a:r>
              <a:rPr lang="en-US" sz="6600" dirty="0"/>
              <a:t>Faster Construction</a:t>
            </a:r>
          </a:p>
        </p:txBody>
      </p:sp>
      <p:pic>
        <p:nvPicPr>
          <p:cNvPr id="6" name="Picture 6" descr="European 1 into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6085" y="1690688"/>
            <a:ext cx="2862943" cy="4447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57255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34014"/>
            <a:ext cx="5417457" cy="441551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600" dirty="0"/>
              <a:t>Inlays /</a:t>
            </a:r>
          </a:p>
          <a:p>
            <a:pPr marL="0" indent="0">
              <a:buNone/>
            </a:pPr>
            <a:r>
              <a:rPr lang="en-US" sz="6600" dirty="0"/>
              <a:t>Color:</a:t>
            </a:r>
          </a:p>
          <a:p>
            <a:pPr marL="0" indent="0">
              <a:buNone/>
            </a:pPr>
            <a:r>
              <a:rPr lang="en-US" sz="6600" dirty="0"/>
              <a:t>Assembled</a:t>
            </a:r>
          </a:p>
          <a:p>
            <a:pPr marL="0" indent="0">
              <a:buNone/>
            </a:pPr>
            <a:endParaRPr lang="en-US" sz="6600" dirty="0"/>
          </a:p>
          <a:p>
            <a:pPr marL="0" indent="0">
              <a:buNone/>
            </a:pPr>
            <a:endParaRPr lang="en-US" sz="66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243A2AD-F295-4314-96E3-E023F3B9F8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365125"/>
            <a:ext cx="7940842" cy="5997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0253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838033"/>
          </a:xfrm>
        </p:spPr>
        <p:txBody>
          <a:bodyPr/>
          <a:lstStyle/>
          <a:p>
            <a:pPr algn="ctr"/>
            <a:r>
              <a:rPr lang="en-US" dirty="0"/>
              <a:t>Inlays / Color – Pattern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5DD1839-8CEF-4BBD-9C21-FA710327D2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838033"/>
            <a:ext cx="6240379" cy="530527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876177D-5AE4-49AD-9DF1-BCCEBAA5DD5B}"/>
              </a:ext>
            </a:extLst>
          </p:cNvPr>
          <p:cNvSpPr txBox="1"/>
          <p:nvPr/>
        </p:nvSpPr>
        <p:spPr>
          <a:xfrm>
            <a:off x="6946232" y="1347537"/>
            <a:ext cx="470033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Green Rings: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/>
              <a:t>Open: 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/>
              <a:t>Closed: 12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600" dirty="0"/>
          </a:p>
          <a:p>
            <a:r>
              <a:rPr lang="en-US" sz="3600" dirty="0"/>
              <a:t>Gray Rings: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/>
              <a:t>Open: 27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/>
              <a:t>Closed: 30</a:t>
            </a:r>
          </a:p>
        </p:txBody>
      </p:sp>
    </p:spTree>
    <p:extLst>
      <p:ext uri="{BB962C8B-B14F-4D97-AF65-F5344CB8AC3E}">
        <p14:creationId xmlns:p14="http://schemas.microsoft.com/office/powerpoint/2010/main" val="42367429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183FB3-8666-4993-8E5D-27A329A9E8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Step 1: Prepare the Parts!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14813D7-473F-405E-A2BF-BD802DA71B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82" y="1690688"/>
            <a:ext cx="6877050" cy="4124325"/>
          </a:xfr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D52AFAE-CF6C-4D8A-8691-F755736230E0}"/>
              </a:ext>
            </a:extLst>
          </p:cNvPr>
          <p:cNvSpPr txBox="1"/>
          <p:nvPr/>
        </p:nvSpPr>
        <p:spPr>
          <a:xfrm>
            <a:off x="7117148" y="1767691"/>
            <a:ext cx="470033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Green Rings: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/>
              <a:t>Open: 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/>
              <a:t>Closed: 12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600" dirty="0"/>
          </a:p>
          <a:p>
            <a:r>
              <a:rPr lang="en-US" sz="3600" dirty="0"/>
              <a:t>Gray Rings: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/>
              <a:t>Open: 27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/>
              <a:t>Closed: 30</a:t>
            </a:r>
          </a:p>
        </p:txBody>
      </p:sp>
    </p:spTree>
    <p:extLst>
      <p:ext uri="{BB962C8B-B14F-4D97-AF65-F5344CB8AC3E}">
        <p14:creationId xmlns:p14="http://schemas.microsoft.com/office/powerpoint/2010/main" val="10466096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183FB3-8666-4993-8E5D-27A329A9E8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Step 2: Assemble the 1Us (Basic Units)</a:t>
            </a:r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DD56B254-C811-4D56-9149-D983F7D18B0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7232" y="1825625"/>
            <a:ext cx="4957535" cy="4351338"/>
          </a:xfrm>
        </p:spPr>
      </p:pic>
    </p:spTree>
    <p:extLst>
      <p:ext uri="{BB962C8B-B14F-4D97-AF65-F5344CB8AC3E}">
        <p14:creationId xmlns:p14="http://schemas.microsoft.com/office/powerpoint/2010/main" val="4356374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183FB3-8666-4993-8E5D-27A329A9E8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Step 3: Use the open rings to attach!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5ECAF911-6D30-489B-BFC3-467325A8B39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5050" y="2129631"/>
            <a:ext cx="7581900" cy="3743325"/>
          </a:xfrm>
        </p:spPr>
      </p:pic>
    </p:spTree>
    <p:extLst>
      <p:ext uri="{BB962C8B-B14F-4D97-AF65-F5344CB8AC3E}">
        <p14:creationId xmlns:p14="http://schemas.microsoft.com/office/powerpoint/2010/main" val="19590520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527</TotalTime>
  <Words>120</Words>
  <Application>Microsoft Office PowerPoint</Application>
  <PresentationFormat>Widescreen</PresentationFormat>
  <Paragraphs>33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Chainmaille 102 Chainmaille harder!</vt:lpstr>
      <vt:lpstr>PowerPoint Presentation</vt:lpstr>
      <vt:lpstr>PowerPoint Presentation</vt:lpstr>
      <vt:lpstr>Today’s Goals:</vt:lpstr>
      <vt:lpstr>PowerPoint Presentation</vt:lpstr>
      <vt:lpstr>Inlays / Color – Pattern</vt:lpstr>
      <vt:lpstr>Step 1: Prepare the Parts!</vt:lpstr>
      <vt:lpstr>Step 2: Assemble the 1Us (Basic Units)</vt:lpstr>
      <vt:lpstr>Step 3: Use the open rings to attach!</vt:lpstr>
      <vt:lpstr>Step 4: Finished!</vt:lpstr>
      <vt:lpstr>Feedback!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Chainmaille 101</dc:title>
  <dc:creator>Nikki Ebright</dc:creator>
  <cp:lastModifiedBy>Van Ark, William</cp:lastModifiedBy>
  <cp:revision>20</cp:revision>
  <cp:lastPrinted>2018-03-04T16:40:17Z</cp:lastPrinted>
  <dcterms:created xsi:type="dcterms:W3CDTF">2015-08-15T01:05:32Z</dcterms:created>
  <dcterms:modified xsi:type="dcterms:W3CDTF">2019-08-11T17:44:20Z</dcterms:modified>
</cp:coreProperties>
</file>